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7"/>
  </p:handoutMasterIdLst>
  <p:sldIdLst>
    <p:sldId id="284" r:id="rId2"/>
    <p:sldId id="262" r:id="rId3"/>
    <p:sldId id="277" r:id="rId4"/>
    <p:sldId id="279" r:id="rId5"/>
    <p:sldId id="280" r:id="rId6"/>
    <p:sldId id="275" r:id="rId7"/>
    <p:sldId id="278" r:id="rId8"/>
    <p:sldId id="286" r:id="rId9"/>
    <p:sldId id="261" r:id="rId10"/>
    <p:sldId id="276" r:id="rId11"/>
    <p:sldId id="256" r:id="rId12"/>
    <p:sldId id="288" r:id="rId13"/>
    <p:sldId id="273" r:id="rId14"/>
    <p:sldId id="268" r:id="rId15"/>
    <p:sldId id="269" r:id="rId16"/>
    <p:sldId id="263" r:id="rId17"/>
    <p:sldId id="264" r:id="rId18"/>
    <p:sldId id="283" r:id="rId19"/>
    <p:sldId id="267" r:id="rId20"/>
    <p:sldId id="257" r:id="rId21"/>
    <p:sldId id="291" r:id="rId22"/>
    <p:sldId id="293" r:id="rId23"/>
    <p:sldId id="297" r:id="rId24"/>
    <p:sldId id="290" r:id="rId25"/>
    <p:sldId id="298" r:id="rId26"/>
    <p:sldId id="289" r:id="rId27"/>
    <p:sldId id="287" r:id="rId28"/>
    <p:sldId id="258" r:id="rId29"/>
    <p:sldId id="271" r:id="rId30"/>
    <p:sldId id="285" r:id="rId31"/>
    <p:sldId id="274" r:id="rId32"/>
    <p:sldId id="272" r:id="rId33"/>
    <p:sldId id="282" r:id="rId34"/>
    <p:sldId id="266" r:id="rId35"/>
    <p:sldId id="260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-1832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17760-B59F-264B-98C7-504D49E6A0DB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59813-5E27-F845-A4FC-B5AEBA39CA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1D46-E679-A143-9B7F-1FEEED255D24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BBB3-0A44-574E-A5D5-A2106D0BF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“the art of seeing with innocence”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msted_historic_map_Bost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35075"/>
            <a:ext cx="9144001" cy="4387850"/>
          </a:xfrm>
          <a:prstGeom prst="rect">
            <a:avLst/>
          </a:prstGeom>
          <a:scene3d>
            <a:camera prst="orthographicFront">
              <a:rot lat="0" lon="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4560_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-542231"/>
            <a:ext cx="4800599" cy="6790631"/>
          </a:xfrm>
          <a:prstGeom prst="rect">
            <a:avLst/>
          </a:prstGeom>
        </p:spPr>
      </p:pic>
      <p:pic>
        <p:nvPicPr>
          <p:cNvPr id="4" name="Picture 3" descr="4560_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91261" y="4743140"/>
            <a:ext cx="2483060" cy="351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river as a public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d Daur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24350" cy="3014663"/>
          </a:xfrm>
          <a:prstGeom prst="rect">
            <a:avLst/>
          </a:prstGeom>
        </p:spPr>
      </p:pic>
      <p:pic>
        <p:nvPicPr>
          <p:cNvPr id="5" name="Picture 4" descr="3 Ports Garon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3250"/>
            <a:ext cx="4572000" cy="2444750"/>
          </a:xfrm>
          <a:prstGeom prst="rect">
            <a:avLst/>
          </a:prstGeom>
        </p:spPr>
      </p:pic>
      <p:pic>
        <p:nvPicPr>
          <p:cNvPr id="6" name="Picture 5" descr="DSC058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"/>
            <a:ext cx="3733800" cy="303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.tiff"/>
          <p:cNvPicPr>
            <a:picLocks noChangeAspect="1"/>
          </p:cNvPicPr>
          <p:nvPr/>
        </p:nvPicPr>
        <p:blipFill>
          <a:blip r:embed="rId2"/>
          <a:srcRect b="4478"/>
          <a:stretch>
            <a:fillRect/>
          </a:stretch>
        </p:blipFill>
        <p:spPr>
          <a:xfrm>
            <a:off x="0" y="0"/>
            <a:ext cx="4572000" cy="3276600"/>
          </a:xfrm>
          <a:prstGeom prst="rect">
            <a:avLst/>
          </a:prstGeom>
        </p:spPr>
      </p:pic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081463"/>
            <a:ext cx="4571999" cy="2928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urich Frauenbadi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369594"/>
            <a:ext cx="3810000" cy="2488406"/>
          </a:xfrm>
          <a:prstGeom prst="rect">
            <a:avLst/>
          </a:prstGeom>
        </p:spPr>
      </p:pic>
      <p:pic>
        <p:nvPicPr>
          <p:cNvPr id="5" name="Picture 4" descr="Zurich Frauenbadi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8787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way Harbour Ma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37"/>
            <a:ext cx="9144000" cy="6537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way Harbour 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2057400"/>
            <a:ext cx="10034302" cy="7138988"/>
          </a:xfrm>
          <a:prstGeom prst="rect">
            <a:avLst/>
          </a:prstGeom>
        </p:spPr>
      </p:pic>
      <p:pic>
        <p:nvPicPr>
          <p:cNvPr id="3" name="Picture 2" descr="GR_VB_M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564" y="0"/>
            <a:ext cx="6054872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60_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8600" y="0"/>
            <a:ext cx="3124201" cy="4416410"/>
          </a:xfrm>
          <a:prstGeom prst="rect">
            <a:avLst/>
          </a:prstGeom>
        </p:spPr>
      </p:pic>
      <p:pic>
        <p:nvPicPr>
          <p:cNvPr id="5" name="Picture 4" descr="4560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29200" y="152400"/>
            <a:ext cx="2886393" cy="4082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cion A diagonal per a toth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" y="76199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a over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0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60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10088" y="1004887"/>
            <a:ext cx="4848225" cy="6858001"/>
          </a:xfrm>
          <a:prstGeom prst="rect">
            <a:avLst/>
          </a:prstGeom>
        </p:spPr>
      </p:pic>
      <p:pic>
        <p:nvPicPr>
          <p:cNvPr id="5" name="Picture 4" descr="Sketch 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756"/>
            <a:ext cx="3872482" cy="542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8447" y="0"/>
            <a:ext cx="114208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57" y="-532572"/>
            <a:ext cx="742294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ffc9ecda-9038-467e-a236-e472d72947c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5628"/>
            <a:ext cx="4191000" cy="2742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2895600"/>
            <a:ext cx="251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learning arena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 fiche de lot MOE 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3000" y="0"/>
            <a:ext cx="9899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810"/>
            <a:ext cx="9144000" cy="9144000"/>
          </a:xfrm>
          <a:prstGeom prst="rect">
            <a:avLst/>
          </a:prstGeom>
        </p:spPr>
      </p:pic>
      <p:pic>
        <p:nvPicPr>
          <p:cNvPr id="3" name="Picture 2" descr="sket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88" y="4021997"/>
            <a:ext cx="4434417" cy="2646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3917" y="886568"/>
            <a:ext cx="433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T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h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  S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p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a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c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  B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t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w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n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  T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h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  N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o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t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n-US" sz="12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s</a:t>
            </a:r>
            <a:endParaRPr lang="en-US" sz="1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95400"/>
            <a:ext cx="8508985" cy="5246966"/>
          </a:xfrm>
          <a:prstGeom prst="rect">
            <a:avLst/>
          </a:prstGeom>
        </p:spPr>
      </p:pic>
      <p:pic>
        <p:nvPicPr>
          <p:cNvPr id="3" name="Picture 2" descr="STREET_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19600" y="1628038"/>
            <a:ext cx="8458200" cy="5982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“variety is the main characteristic of the metropolitan territory”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polog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32638"/>
            <a:ext cx="2743200" cy="3905940"/>
          </a:xfrm>
          <a:prstGeom prst="rect">
            <a:avLst/>
          </a:prstGeom>
        </p:spPr>
      </p:pic>
      <p:pic>
        <p:nvPicPr>
          <p:cNvPr id="7" name="Picture 6" descr="Aerial Rothe Ho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4744162"/>
            <a:ext cx="7543801" cy="2113837"/>
          </a:xfrm>
          <a:prstGeom prst="rect">
            <a:avLst/>
          </a:prstGeom>
        </p:spPr>
      </p:pic>
      <p:pic>
        <p:nvPicPr>
          <p:cNvPr id="8" name="Picture 7" descr="Rothe_House_Plan_and_Section_L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0" y="0"/>
            <a:ext cx="6324600" cy="474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691" y="609600"/>
            <a:ext cx="11596091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206078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“Architecture and Community originate together”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uchtsingel030712_3OssipvanDuivenb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931" y="0"/>
            <a:ext cx="4000501" cy="2667000"/>
          </a:xfrm>
          <a:prstGeom prst="rect">
            <a:avLst/>
          </a:prstGeom>
        </p:spPr>
      </p:pic>
      <p:pic>
        <p:nvPicPr>
          <p:cNvPr id="5" name="Picture 4" descr="opening-Luchtsingel3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3997376" cy="2666999"/>
          </a:xfrm>
          <a:prstGeom prst="rect">
            <a:avLst/>
          </a:prstGeom>
        </p:spPr>
      </p:pic>
      <p:pic>
        <p:nvPicPr>
          <p:cNvPr id="6" name="Picture 5" descr="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4800"/>
            <a:ext cx="4030825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419558"/>
            <a:ext cx="3451225" cy="3438443"/>
          </a:xfrm>
          <a:prstGeom prst="rect">
            <a:avLst/>
          </a:prstGeom>
        </p:spPr>
      </p:pic>
      <p:pic>
        <p:nvPicPr>
          <p:cNvPr id="6" name="Picture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"/>
            <a:ext cx="3298824" cy="2227125"/>
          </a:xfrm>
          <a:prstGeom prst="rect">
            <a:avLst/>
          </a:prstGeom>
        </p:spPr>
      </p:pic>
      <p:pic>
        <p:nvPicPr>
          <p:cNvPr id="7" name="Picture 6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0"/>
            <a:ext cx="3587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orderparkbar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795493" cy="3429001"/>
          </a:xfrm>
          <a:prstGeom prst="rect">
            <a:avLst/>
          </a:prstGeom>
        </p:spPr>
      </p:pic>
      <p:pic>
        <p:nvPicPr>
          <p:cNvPr id="5" name="Picture 4" descr="amsterdamcafe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342" y="30162"/>
            <a:ext cx="2517657" cy="339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-Pearl-Rotterdam-by-Zecc-Architects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9456" cy="2895600"/>
          </a:xfrm>
          <a:prstGeom prst="rect">
            <a:avLst/>
          </a:prstGeom>
        </p:spPr>
      </p:pic>
      <p:pic>
        <p:nvPicPr>
          <p:cNvPr id="5" name="Picture 4" descr="blackpearl_trendhome_13-600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2279227" cy="2438400"/>
          </a:xfrm>
          <a:prstGeom prst="rect">
            <a:avLst/>
          </a:prstGeom>
        </p:spPr>
      </p:pic>
      <p:pic>
        <p:nvPicPr>
          <p:cNvPr id="6" name="Picture 5" descr="Rolf.fr_Zecc-lucht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1" y="3683001"/>
            <a:ext cx="2819399" cy="1879599"/>
          </a:xfrm>
          <a:prstGeom prst="rect">
            <a:avLst/>
          </a:prstGeom>
        </p:spPr>
      </p:pic>
      <p:pic>
        <p:nvPicPr>
          <p:cNvPr id="7" name="Picture 6" descr="blackpearl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294" y="-857136"/>
            <a:ext cx="3454705" cy="42861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s Historic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02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-63019"/>
            <a:ext cx="5029200" cy="5625619"/>
          </a:xfrm>
          <a:prstGeom prst="rect">
            <a:avLst/>
          </a:prstGeom>
        </p:spPr>
      </p:pic>
      <p:pic>
        <p:nvPicPr>
          <p:cNvPr id="6" name="Picture 5" descr="Sectio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371883"/>
            <a:ext cx="3886200" cy="212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8826" cy="3429000"/>
          </a:xfrm>
          <a:prstGeom prst="rect">
            <a:avLst/>
          </a:prstGeom>
        </p:spPr>
      </p:pic>
      <p:pic>
        <p:nvPicPr>
          <p:cNvPr id="5" name="Picture 4" descr="Hal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56" y="0"/>
            <a:ext cx="4425244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brecht offic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419600" cy="3550419"/>
          </a:xfrm>
          <a:prstGeom prst="rect">
            <a:avLst/>
          </a:prstGeom>
        </p:spPr>
      </p:pic>
      <p:pic>
        <p:nvPicPr>
          <p:cNvPr id="5" name="Picture 4" descr="robbrecht office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0999"/>
            <a:ext cx="4419599" cy="3587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6207477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"Ireland’s rural landscape is as manmade as the skyline of Manhattan”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 Over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0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71</Words>
  <Application>Microsoft Office PowerPoint</Application>
  <PresentationFormat>On-screen Show (4:3)</PresentationFormat>
  <Paragraphs>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“the art of seeing with innocence”</vt:lpstr>
      <vt:lpstr>Slide 2</vt:lpstr>
      <vt:lpstr>Slide 3</vt:lpstr>
      <vt:lpstr>Slide 4</vt:lpstr>
      <vt:lpstr>Slide 5</vt:lpstr>
      <vt:lpstr>Slide 6</vt:lpstr>
      <vt:lpstr>Slide 7</vt:lpstr>
      <vt:lpstr>"Ireland’s rural landscape is as manmade as the skyline of Manhattan”</vt:lpstr>
      <vt:lpstr>Slide 9</vt:lpstr>
      <vt:lpstr>Slide 10</vt:lpstr>
      <vt:lpstr> </vt:lpstr>
      <vt:lpstr>the river as a public space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“variety is the main characteristic of the metropolitan territory”</vt:lpstr>
      <vt:lpstr>Slide 28</vt:lpstr>
      <vt:lpstr>Slide 29</vt:lpstr>
      <vt:lpstr>“Architecture and Community originate together”</vt:lpstr>
      <vt:lpstr>Slide 31</vt:lpstr>
      <vt:lpstr>Slide 32</vt:lpstr>
      <vt:lpstr>Slide 33</vt:lpstr>
      <vt:lpstr>Slide 34</vt:lpstr>
      <vt:lpstr>Slide 35</vt:lpstr>
    </vt:vector>
  </TitlesOfParts>
  <Company>mac06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mac06 mac06</dc:creator>
  <cp:lastModifiedBy>Clare Finglas</cp:lastModifiedBy>
  <cp:revision>21</cp:revision>
  <cp:lastPrinted>2013-04-30T17:40:01Z</cp:lastPrinted>
  <dcterms:created xsi:type="dcterms:W3CDTF">2013-05-01T12:14:36Z</dcterms:created>
  <dcterms:modified xsi:type="dcterms:W3CDTF">2013-05-01T13:32:47Z</dcterms:modified>
</cp:coreProperties>
</file>